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IMG-2425e4698ffbdfc6a54b3138b7fe227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388" y="214290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23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787"/>
            <a:ext cx="2839659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23\Desktop\IMG-dd1f47282069dcb9a36f9499f40c7fb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2035964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23\Desktop\IMG-3247f3a75db4dc38764fa9811e0264dc-V.jpg"/>
          <p:cNvPicPr>
            <a:picLocks noChangeAspect="1" noChangeArrowheads="1"/>
          </p:cNvPicPr>
          <p:nvPr/>
        </p:nvPicPr>
        <p:blipFill>
          <a:blip r:embed="rId5"/>
          <a:srcRect l="11504" t="14602" r="21239" b="15045"/>
          <a:stretch>
            <a:fillRect/>
          </a:stretch>
        </p:blipFill>
        <p:spPr bwMode="auto">
          <a:xfrm>
            <a:off x="0" y="0"/>
            <a:ext cx="2214578" cy="308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123\Downloads\IMG-6aa0b683ebda6600e39e649b2d64c783-V.jpg"/>
          <p:cNvPicPr>
            <a:picLocks noChangeAspect="1" noChangeArrowheads="1"/>
          </p:cNvPicPr>
          <p:nvPr/>
        </p:nvPicPr>
        <p:blipFill>
          <a:blip r:embed="rId6" cstate="print"/>
          <a:srcRect t="22414" r="3448"/>
          <a:stretch>
            <a:fillRect/>
          </a:stretch>
        </p:blipFill>
        <p:spPr bwMode="auto">
          <a:xfrm>
            <a:off x="2071670" y="0"/>
            <a:ext cx="250033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123\Downloads\IMG-3c41e8e391e546138ab99176d9b5d9ae-V.jpg"/>
          <p:cNvPicPr>
            <a:picLocks noChangeAspect="1" noChangeArrowheads="1"/>
          </p:cNvPicPr>
          <p:nvPr/>
        </p:nvPicPr>
        <p:blipFill>
          <a:blip r:embed="rId7" cstate="print"/>
          <a:srcRect l="15094" t="12264" r="16981" b="8490"/>
          <a:stretch>
            <a:fillRect/>
          </a:stretch>
        </p:blipFill>
        <p:spPr bwMode="auto">
          <a:xfrm>
            <a:off x="6357950" y="3079723"/>
            <a:ext cx="2428892" cy="377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123\Downloads\IMG-916a84eba5b3adb7554ecbf50ba928bc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1132" y="3286125"/>
            <a:ext cx="267890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</cp:revision>
  <dcterms:created xsi:type="dcterms:W3CDTF">2023-01-23T06:50:53Z</dcterms:created>
  <dcterms:modified xsi:type="dcterms:W3CDTF">2023-01-23T07:03:05Z</dcterms:modified>
</cp:coreProperties>
</file>